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8" r:id="rId3"/>
    <p:sldId id="286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57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4" r:id="rId29"/>
    <p:sldId id="276" r:id="rId30"/>
    <p:sldId id="277" r:id="rId31"/>
    <p:sldId id="279" r:id="rId32"/>
    <p:sldId id="280" r:id="rId33"/>
    <p:sldId id="281" r:id="rId34"/>
    <p:sldId id="282" r:id="rId35"/>
    <p:sldId id="283" r:id="rId36"/>
    <p:sldId id="272" r:id="rId37"/>
    <p:sldId id="273" r:id="rId38"/>
    <p:sldId id="284" r:id="rId39"/>
    <p:sldId id="285" r:id="rId40"/>
    <p:sldId id="301" r:id="rId41"/>
    <p:sldId id="300" r:id="rId4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FF00"/>
    <a:srgbClr val="CCFFFF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75" autoAdjust="0"/>
    <p:restoredTop sz="94660"/>
  </p:normalViewPr>
  <p:slideViewPr>
    <p:cSldViewPr>
      <p:cViewPr varScale="1">
        <p:scale>
          <a:sx n="51" d="100"/>
          <a:sy n="51" d="100"/>
        </p:scale>
        <p:origin x="-102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39EA1D-D562-46D9-BC97-FD3E9AE543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0BA2E4-FFBA-4A74-A051-369117EFAC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50DF0-AE8A-4D5F-A0EB-73229A4F09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E31191-C2F8-4D56-A85A-BF79B842E9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851B93-A463-465F-90FD-AEE3E1E38C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0032A4-FAC2-4D6E-AD4B-E52232F8B6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F7A0A-274C-434F-83AC-AF29FD8EE5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A52D2-6006-4392-9F4B-4AD795CD24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A58DB7-9B75-425B-8A54-3FC431C276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15E3C-B9DE-47DF-AC9D-54F7223348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AF3FA5-83A8-4B81-B72C-4255D8485B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fld id="{A2CF05CE-D575-49B3-9732-2D1AE41EDE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file:///C:\Users\viki\Downloads\pamjatniki\vechnaya_slava.mp3" TargetMode="External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file:///C:\Users\viki\Downloads\pamjatniki\02_proshchanie_slavyanki.mp3" TargetMode="External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viki\Downloads\pamjatniki\02_proshchanie_slavyanki.mp3" TargetMode="Externa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vechnaya_slava.mp3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395288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6" name="WordArt 8"/>
          <p:cNvSpPr>
            <a:spLocks noChangeArrowheads="1" noChangeShapeType="1" noTextEdit="1"/>
          </p:cNvSpPr>
          <p:nvPr/>
        </p:nvSpPr>
        <p:spPr bwMode="auto">
          <a:xfrm>
            <a:off x="611188" y="115888"/>
            <a:ext cx="8137525" cy="2303462"/>
          </a:xfrm>
          <a:prstGeom prst="rect">
            <a:avLst/>
          </a:prstGeom>
        </p:spPr>
        <p:txBody>
          <a:bodyPr wrap="none" fromWordArt="1">
            <a:prstTxWarp prst="textCurveDown">
              <a:avLst>
                <a:gd name="adj" fmla="val 43477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kern="1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  <a:cs typeface="Arial"/>
              </a:rPr>
              <a:t>ПАМЯТНИКИ, ПОСВЯЩЁННЫЕ</a:t>
            </a:r>
          </a:p>
          <a:p>
            <a:pPr algn="ctr"/>
            <a:r>
              <a:rPr lang="ru-RU" sz="3600" b="1" kern="1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  <a:cs typeface="Arial"/>
              </a:rPr>
              <a:t>ВЕЛИКОЙ ОТЕЧЕСТВЕННОЙ ВОЙНЕ</a:t>
            </a:r>
          </a:p>
        </p:txBody>
      </p:sp>
    </p:spTree>
    <p:custDataLst>
      <p:tags r:id="rId1"/>
    </p:custDataLst>
  </p:cSld>
  <p:clrMapOvr>
    <a:masterClrMapping/>
  </p:clrMapOvr>
  <p:transition advTm="5625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20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4000" numSld="2" showWhenStopped="0">
                <p:cTn id="13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55"/>
                </p:tgtEl>
              </p:cMediaNode>
            </p:audio>
          </p:childTnLst>
        </p:cTn>
      </p:par>
    </p:tnLst>
    <p:bldLst>
      <p:bldP spid="205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FF00"/>
                </a:solidFill>
              </a:rPr>
              <a:t>Мемориал «Холм Славы»</a:t>
            </a:r>
          </a:p>
        </p:txBody>
      </p:sp>
    </p:spTree>
  </p:cSld>
  <p:clrMapOvr>
    <a:masterClrMapping/>
  </p:clrMapOvr>
  <p:transition advTm="6422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>
          <a:xfrm>
            <a:off x="2987675" y="620713"/>
            <a:ext cx="5565775" cy="1143000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FF3300"/>
                </a:solidFill>
              </a:rPr>
              <a:t>«Родина-мать зовёт»</a:t>
            </a:r>
            <a:br>
              <a:rPr lang="ru-RU" sz="4000" b="1" smtClean="0">
                <a:solidFill>
                  <a:srgbClr val="FF3300"/>
                </a:solidFill>
              </a:rPr>
            </a:br>
            <a:r>
              <a:rPr lang="ru-RU" sz="4000" b="1" smtClean="0">
                <a:solidFill>
                  <a:srgbClr val="FF3300"/>
                </a:solidFill>
              </a:rPr>
              <a:t>Россия, Волгоград</a:t>
            </a:r>
          </a:p>
        </p:txBody>
      </p:sp>
    </p:spTree>
  </p:cSld>
  <p:clrMapOvr>
    <a:masterClrMapping/>
  </p:clrMapOvr>
  <p:transition advTm="6890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>
          <a:xfrm>
            <a:off x="755650" y="5157788"/>
            <a:ext cx="8229600" cy="1143000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FF3300"/>
                </a:solidFill>
              </a:rPr>
              <a:t>Невский мемориал «Журавли</a:t>
            </a:r>
          </a:p>
        </p:txBody>
      </p:sp>
    </p:spTree>
  </p:cSld>
  <p:clrMapOvr>
    <a:masterClrMapping/>
  </p:clrMapOvr>
  <p:transition advTm="7156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35975" cy="1498600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FF3300"/>
                </a:solidFill>
              </a:rPr>
              <a:t>«Цветок жизни» — мемориальный комплекс, входящий </a:t>
            </a:r>
            <a:br>
              <a:rPr lang="ru-RU" sz="3200" b="1" smtClean="0">
                <a:solidFill>
                  <a:srgbClr val="FF3300"/>
                </a:solidFill>
              </a:rPr>
            </a:br>
            <a:r>
              <a:rPr lang="ru-RU" sz="3200" b="1" smtClean="0">
                <a:solidFill>
                  <a:srgbClr val="FF3300"/>
                </a:solidFill>
              </a:rPr>
              <a:t>в Зелёный пояс Славы</a:t>
            </a:r>
          </a:p>
        </p:txBody>
      </p:sp>
    </p:spTree>
  </p:cSld>
  <p:clrMapOvr>
    <a:masterClrMapping/>
  </p:clrMapOvr>
  <p:transition advTm="6219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6562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7875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7250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6375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6281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6422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6" name="WordArt 8"/>
          <p:cNvSpPr>
            <a:spLocks noChangeArrowheads="1" noChangeShapeType="1" noTextEdit="1"/>
          </p:cNvSpPr>
          <p:nvPr/>
        </p:nvSpPr>
        <p:spPr bwMode="auto">
          <a:xfrm>
            <a:off x="971550" y="333375"/>
            <a:ext cx="5256213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dist"/>
            <a:r>
              <a:rPr lang="ru-RU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  <a:t>Стою над братскою могилой, </a:t>
            </a:r>
          </a:p>
          <a:p>
            <a:pPr algn="dist"/>
            <a:r>
              <a:rPr lang="ru-RU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  <a:t>А рядом стелется ковыль.</a:t>
            </a:r>
          </a:p>
          <a:p>
            <a:pPr algn="dist"/>
            <a:r>
              <a:rPr lang="ru-RU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  <a:t>Здесь люди словно ожили</a:t>
            </a:r>
          </a:p>
          <a:p>
            <a:pPr algn="dist"/>
            <a:r>
              <a:rPr lang="ru-RU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  <a:t>Шагнувшую в бессмертье быль.</a:t>
            </a:r>
          </a:p>
        </p:txBody>
      </p:sp>
      <p:sp>
        <p:nvSpPr>
          <p:cNvPr id="58377" name="WordArt 9"/>
          <p:cNvSpPr>
            <a:spLocks noChangeArrowheads="1" noChangeShapeType="1" noTextEdit="1"/>
          </p:cNvSpPr>
          <p:nvPr/>
        </p:nvSpPr>
        <p:spPr bwMode="auto">
          <a:xfrm>
            <a:off x="3779838" y="1773238"/>
            <a:ext cx="4656137" cy="1152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dist"/>
            <a:r>
              <a:rPr lang="ru-RU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  <a:t>Хоть от суровой этой были</a:t>
            </a:r>
          </a:p>
          <a:p>
            <a:pPr algn="dist"/>
            <a:r>
              <a:rPr lang="ru-RU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  <a:t>Ушли мы далеко вперёд, </a:t>
            </a:r>
          </a:p>
          <a:p>
            <a:pPr algn="dist"/>
            <a:r>
              <a:rPr lang="ru-RU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  <a:t>И лишь ромашки на могиле</a:t>
            </a:r>
          </a:p>
          <a:p>
            <a:pPr algn="dist"/>
            <a:r>
              <a:rPr lang="ru-RU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  <a:t>Напоминают каждый год</a:t>
            </a:r>
          </a:p>
        </p:txBody>
      </p:sp>
      <p:sp>
        <p:nvSpPr>
          <p:cNvPr id="58378" name="WordArt 10"/>
          <p:cNvSpPr>
            <a:spLocks noChangeArrowheads="1" noChangeShapeType="1" noTextEdit="1"/>
          </p:cNvSpPr>
          <p:nvPr/>
        </p:nvSpPr>
        <p:spPr bwMode="auto">
          <a:xfrm>
            <a:off x="468313" y="3068638"/>
            <a:ext cx="5111750" cy="1368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dist"/>
            <a:r>
              <a:rPr lang="ru-RU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  <a:t>О тех, кто славою покрыты, </a:t>
            </a:r>
          </a:p>
          <a:p>
            <a:pPr algn="dist"/>
            <a:r>
              <a:rPr lang="ru-RU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  <a:t>Срослись с прохладою земной, </a:t>
            </a:r>
          </a:p>
          <a:p>
            <a:pPr algn="dist"/>
            <a:r>
              <a:rPr lang="ru-RU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  <a:t>Они не просто так зарыты,</a:t>
            </a:r>
          </a:p>
          <a:p>
            <a:pPr algn="dist"/>
            <a:r>
              <a:rPr lang="ru-RU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  <a:t>А похоронены войной.</a:t>
            </a:r>
          </a:p>
        </p:txBody>
      </p:sp>
      <p:sp>
        <p:nvSpPr>
          <p:cNvPr id="58379" name="WordArt 11"/>
          <p:cNvSpPr>
            <a:spLocks noChangeArrowheads="1" noChangeShapeType="1" noTextEdit="1"/>
          </p:cNvSpPr>
          <p:nvPr/>
        </p:nvSpPr>
        <p:spPr bwMode="auto">
          <a:xfrm>
            <a:off x="3708400" y="4581525"/>
            <a:ext cx="4967288" cy="1368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dist"/>
            <a:r>
              <a:rPr lang="ru-RU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  <a:t>И значит - как бы не шагали, </a:t>
            </a:r>
          </a:p>
          <a:p>
            <a:pPr algn="dist"/>
            <a:r>
              <a:rPr lang="ru-RU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  <a:t>Мы под одним шагаем флагом.</a:t>
            </a:r>
          </a:p>
          <a:p>
            <a:pPr algn="dist"/>
            <a:r>
              <a:rPr lang="ru-RU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  <a:t>И чтобы все об этом знали,</a:t>
            </a:r>
          </a:p>
          <a:p>
            <a:pPr algn="dist"/>
            <a:r>
              <a:rPr lang="ru-RU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  <a:t>Свой шаг сверяем мы с их шагом. </a:t>
            </a:r>
          </a:p>
        </p:txBody>
      </p:sp>
      <p:sp>
        <p:nvSpPr>
          <p:cNvPr id="58382" name="WordArt 14"/>
          <p:cNvSpPr>
            <a:spLocks noChangeArrowheads="1" noChangeShapeType="1" noTextEdit="1"/>
          </p:cNvSpPr>
          <p:nvPr/>
        </p:nvSpPr>
        <p:spPr bwMode="auto">
          <a:xfrm>
            <a:off x="4787900" y="6165850"/>
            <a:ext cx="4019550" cy="317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Arial"/>
                <a:cs typeface="Arial"/>
              </a:rPr>
              <a:t>Феофан Липатов </a:t>
            </a:r>
          </a:p>
        </p:txBody>
      </p:sp>
      <p:pic>
        <p:nvPicPr>
          <p:cNvPr id="58384" name="02_proshchanie_slavyanki.mp3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611188" y="61658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17" descr="854020411"/>
          <p:cNvPicPr>
            <a:picLocks noChangeAspect="1" noChangeArrowheads="1"/>
          </p:cNvPicPr>
          <p:nvPr/>
        </p:nvPicPr>
        <p:blipFill>
          <a:blip r:embed="rId6">
            <a:lum bright="-12000" contrast="6000"/>
          </a:blip>
          <a:srcRect l="22829" r="19804" b="16705"/>
          <a:stretch>
            <a:fillRect/>
          </a:stretch>
        </p:blipFill>
        <p:spPr bwMode="auto">
          <a:xfrm>
            <a:off x="555625" y="4437063"/>
            <a:ext cx="156845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26938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40" showWhenStopped="0">
                <p:cTn id="2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384"/>
                </p:tgtEl>
              </p:cMediaNode>
            </p:audio>
          </p:childTnLst>
        </p:cTn>
      </p:par>
    </p:tnLst>
    <p:bldLst>
      <p:bldP spid="58376" grpId="0" animBg="1"/>
      <p:bldP spid="58377" grpId="0" animBg="1"/>
      <p:bldP spid="58378" grpId="0" animBg="1"/>
      <p:bldP spid="58379" grpId="0" animBg="1"/>
      <p:bldP spid="5838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7250">
    <p:circl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6672">
    <p:circl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6797">
    <p:circl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7234">
    <p:circl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7094">
    <p:circl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6800">
    <p:circl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7328">
    <p:circl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6860">
    <p:circl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6406">
    <p:circl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6672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549275"/>
            <a:ext cx="4032250" cy="1366838"/>
          </a:xfrm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rgbClr val="FF3300"/>
                </a:solidFill>
              </a:rPr>
              <a:t>Бронзовый солдат</a:t>
            </a:r>
            <a:br>
              <a:rPr lang="ru-RU" sz="3600" b="1" smtClean="0">
                <a:solidFill>
                  <a:srgbClr val="FF3300"/>
                </a:solidFill>
              </a:rPr>
            </a:br>
            <a:r>
              <a:rPr lang="ru-RU" sz="3600" b="1" smtClean="0">
                <a:solidFill>
                  <a:srgbClr val="FF3300"/>
                </a:solidFill>
              </a:rPr>
              <a:t>Эстония, Таллин</a:t>
            </a:r>
          </a:p>
        </p:txBody>
      </p:sp>
      <p:pic>
        <p:nvPicPr>
          <p:cNvPr id="33797" name="02_proshchanie_slavyanki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60425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6438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37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42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797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7400">
    <p:circl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7500">
    <p:circl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7200">
    <p:circl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7400">
    <p:circl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7600">
    <p:circl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6800">
    <p:circl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7531">
    <p:circl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7516">
    <p:circl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7000">
    <p:circl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8300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400" b="1" smtClean="0">
                <a:solidFill>
                  <a:srgbClr val="FF3300"/>
                </a:solidFill>
              </a:rPr>
              <a:t>«Зелёный пояс Славы» — комплекс мемориальных сооружений на рубежах битвы за Ленинград </a:t>
            </a:r>
            <a:br>
              <a:rPr lang="ru-RU" sz="2400" b="1" smtClean="0">
                <a:solidFill>
                  <a:srgbClr val="FF3300"/>
                </a:solidFill>
              </a:rPr>
            </a:br>
            <a:r>
              <a:rPr lang="ru-RU" sz="2400" b="1" smtClean="0">
                <a:solidFill>
                  <a:srgbClr val="FF3300"/>
                </a:solidFill>
              </a:rPr>
              <a:t>в 1941г. — 1944 г.</a:t>
            </a:r>
          </a:p>
        </p:txBody>
      </p:sp>
    </p:spTree>
  </p:cSld>
  <p:clrMapOvr>
    <a:masterClrMapping/>
  </p:clrMapOvr>
  <p:transition advTm="7313">
    <p:circl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8000">
    <p:circl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6891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>
          <a:xfrm>
            <a:off x="4427538" y="274638"/>
            <a:ext cx="4321175" cy="1714500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FF3300"/>
                </a:solidFill>
              </a:rPr>
              <a:t>Мамаев курган </a:t>
            </a:r>
            <a:br>
              <a:rPr lang="ru-RU" sz="4000" b="1" smtClean="0">
                <a:solidFill>
                  <a:srgbClr val="FF3300"/>
                </a:solidFill>
              </a:rPr>
            </a:br>
            <a:r>
              <a:rPr lang="ru-RU" sz="4000" b="1" smtClean="0">
                <a:solidFill>
                  <a:srgbClr val="FF3300"/>
                </a:solidFill>
              </a:rPr>
              <a:t>Россия, Волгоград</a:t>
            </a:r>
          </a:p>
        </p:txBody>
      </p:sp>
    </p:spTree>
  </p:cSld>
  <p:clrMapOvr>
    <a:masterClrMapping/>
  </p:clrMapOvr>
  <p:transition advTm="6266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>
          <a:xfrm>
            <a:off x="3598863" y="115888"/>
            <a:ext cx="5545137" cy="1143000"/>
          </a:xfrm>
        </p:spPr>
        <p:txBody>
          <a:bodyPr/>
          <a:lstStyle/>
          <a:p>
            <a:pPr algn="l" eaLnBrk="1" hangingPunct="1"/>
            <a:r>
              <a:rPr lang="ru-RU" sz="3200" b="1" smtClean="0">
                <a:solidFill>
                  <a:srgbClr val="FF3300"/>
                </a:solidFill>
              </a:rPr>
              <a:t>            Мемориал </a:t>
            </a:r>
            <a:br>
              <a:rPr lang="ru-RU" sz="3200" b="1" smtClean="0">
                <a:solidFill>
                  <a:srgbClr val="FF3300"/>
                </a:solidFill>
              </a:rPr>
            </a:br>
            <a:r>
              <a:rPr lang="ru-RU" sz="3200" b="1" smtClean="0">
                <a:solidFill>
                  <a:srgbClr val="FF3300"/>
                </a:solidFill>
              </a:rPr>
              <a:t>«Живые - бессмертным».</a:t>
            </a:r>
          </a:p>
        </p:txBody>
      </p:sp>
    </p:spTree>
  </p:cSld>
  <p:clrMapOvr>
    <a:masterClrMapping/>
  </p:clrMapOvr>
  <p:transition advTm="6593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3348038" cy="2590800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FF3300"/>
                </a:solidFill>
              </a:rPr>
              <a:t>Памятник военным лётчикам </a:t>
            </a:r>
            <a:br>
              <a:rPr lang="ru-RU" sz="3200" b="1" smtClean="0">
                <a:solidFill>
                  <a:srgbClr val="FF3300"/>
                </a:solidFill>
              </a:rPr>
            </a:br>
            <a:r>
              <a:rPr lang="ru-RU" sz="3200" b="1" smtClean="0">
                <a:solidFill>
                  <a:srgbClr val="FF3300"/>
                </a:solidFill>
              </a:rPr>
              <a:t>в Киеве</a:t>
            </a:r>
          </a:p>
        </p:txBody>
      </p:sp>
    </p:spTree>
  </p:cSld>
  <p:clrMapOvr>
    <a:masterClrMapping/>
  </p:clrMapOvr>
  <p:transition advTm="6359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>
          <a:xfrm>
            <a:off x="34925" y="274638"/>
            <a:ext cx="6265863" cy="1143000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FFFF00"/>
                </a:solidFill>
              </a:rPr>
              <a:t>Монумент Победы </a:t>
            </a:r>
            <a:br>
              <a:rPr lang="ru-RU" sz="4000" b="1" smtClean="0">
                <a:solidFill>
                  <a:srgbClr val="FFFF00"/>
                </a:solidFill>
              </a:rPr>
            </a:br>
            <a:r>
              <a:rPr lang="ru-RU" sz="4000" b="1" smtClean="0">
                <a:solidFill>
                  <a:srgbClr val="FFFF00"/>
                </a:solidFill>
              </a:rPr>
              <a:t>в Великом Новгороде</a:t>
            </a:r>
          </a:p>
        </p:txBody>
      </p:sp>
    </p:spTree>
  </p:cSld>
  <p:clrMapOvr>
    <a:masterClrMapping/>
  </p:clrMapOvr>
  <p:transition advTm="5593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/>
          <p:cNvSpPr>
            <a:spLocks noGrp="1" noChangeArrowheads="1"/>
          </p:cNvSpPr>
          <p:nvPr>
            <p:ph type="title"/>
          </p:nvPr>
        </p:nvSpPr>
        <p:spPr>
          <a:xfrm>
            <a:off x="339725" y="4797425"/>
            <a:ext cx="8624888" cy="1503363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FF00"/>
                </a:solidFill>
              </a:rPr>
              <a:t>Монумент-скульптура </a:t>
            </a:r>
            <a:br>
              <a:rPr lang="ru-RU" b="1" smtClean="0">
                <a:solidFill>
                  <a:srgbClr val="FFFF00"/>
                </a:solidFill>
              </a:rPr>
            </a:br>
            <a:r>
              <a:rPr lang="ru-RU" b="1" smtClean="0">
                <a:solidFill>
                  <a:srgbClr val="FFFF00"/>
                </a:solidFill>
              </a:rPr>
              <a:t>«Родина-мать» в Киеве</a:t>
            </a:r>
          </a:p>
        </p:txBody>
      </p:sp>
    </p:spTree>
  </p:cSld>
  <p:clrMapOvr>
    <a:masterClrMapping/>
  </p:clrMapOvr>
  <p:transition advTm="6515">
    <p:circl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144</Words>
  <Application>Microsoft Office PowerPoint</Application>
  <PresentationFormat>Экран (4:3)</PresentationFormat>
  <Paragraphs>30</Paragraphs>
  <Slides>41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4" baseType="lpstr">
      <vt:lpstr>Arial</vt:lpstr>
      <vt:lpstr>Calibri</vt:lpstr>
      <vt:lpstr>Оформление по умолчанию</vt:lpstr>
      <vt:lpstr>Слайд 1</vt:lpstr>
      <vt:lpstr>Слайд 2</vt:lpstr>
      <vt:lpstr>Бронзовый солдат Эстония, Таллин</vt:lpstr>
      <vt:lpstr>«Зелёный пояс Славы» — комплекс мемориальных сооружений на рубежах битвы за Ленинград  в 1941г. — 1944 г.</vt:lpstr>
      <vt:lpstr>Мамаев курган  Россия, Волгоград</vt:lpstr>
      <vt:lpstr>            Мемориал  «Живые - бессмертным».</vt:lpstr>
      <vt:lpstr>Памятник военным лётчикам  в Киеве</vt:lpstr>
      <vt:lpstr>Монумент Победы  в Великом Новгороде</vt:lpstr>
      <vt:lpstr>Монумент-скульптура  «Родина-мать» в Киеве</vt:lpstr>
      <vt:lpstr>Мемориал «Холм Славы»</vt:lpstr>
      <vt:lpstr>«Родина-мать зовёт» Россия, Волгоград</vt:lpstr>
      <vt:lpstr>Невский мемориал «Журавли</vt:lpstr>
      <vt:lpstr>«Цветок жизни» — мемориальный комплекс, входящий  в Зелёный пояс Славы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</vt:vector>
  </TitlesOfParts>
  <Company>дом комп.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pamjatniki</dc:title>
  <dc:creator>Гузалия Габидуллина</dc:creator>
  <cp:lastModifiedBy>1</cp:lastModifiedBy>
  <cp:revision>10</cp:revision>
  <dcterms:created xsi:type="dcterms:W3CDTF">2010-05-01T03:17:15Z</dcterms:created>
  <dcterms:modified xsi:type="dcterms:W3CDTF">2014-06-09T11:58:00Z</dcterms:modified>
</cp:coreProperties>
</file>